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0" roundtripDataSignature="AMtx7mgTCMy8Jqobep/BEdL60sLA8GOg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7.png"/><Relationship Id="rId9" Type="http://schemas.openxmlformats.org/officeDocument/2006/relationships/image" Target="../media/image12.png"/><Relationship Id="rId5" Type="http://schemas.openxmlformats.org/officeDocument/2006/relationships/image" Target="../media/image3.png"/><Relationship Id="rId6" Type="http://schemas.openxmlformats.org/officeDocument/2006/relationships/image" Target="../media/image15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7.png"/><Relationship Id="rId5" Type="http://schemas.openxmlformats.org/officeDocument/2006/relationships/image" Target="../media/image15.png"/><Relationship Id="rId6" Type="http://schemas.openxmlformats.org/officeDocument/2006/relationships/image" Target="../media/image8.png"/><Relationship Id="rId7" Type="http://schemas.openxmlformats.org/officeDocument/2006/relationships/image" Target="../media/image19.png"/><Relationship Id="rId8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17.png"/><Relationship Id="rId9" Type="http://schemas.openxmlformats.org/officeDocument/2006/relationships/image" Target="../media/image12.png"/><Relationship Id="rId5" Type="http://schemas.openxmlformats.org/officeDocument/2006/relationships/image" Target="../media/image3.png"/><Relationship Id="rId6" Type="http://schemas.openxmlformats.org/officeDocument/2006/relationships/image" Target="../media/image15.png"/><Relationship Id="rId7" Type="http://schemas.openxmlformats.org/officeDocument/2006/relationships/image" Target="../media/image13.png"/><Relationship Id="rId8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17.png"/><Relationship Id="rId5" Type="http://schemas.openxmlformats.org/officeDocument/2006/relationships/image" Target="../media/image15.png"/><Relationship Id="rId6" Type="http://schemas.openxmlformats.org/officeDocument/2006/relationships/image" Target="../media/image8.png"/><Relationship Id="rId7" Type="http://schemas.openxmlformats.org/officeDocument/2006/relationships/image" Target="../media/image19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46763" y="152400"/>
            <a:ext cx="2450468" cy="4838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0219" y="2062178"/>
            <a:ext cx="1804987" cy="40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39361" y="1451163"/>
            <a:ext cx="1529049" cy="500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046174" y="1124310"/>
            <a:ext cx="1529049" cy="21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639350" y="2574700"/>
            <a:ext cx="1805000" cy="5745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/>
          <p:nvPr/>
        </p:nvSpPr>
        <p:spPr>
          <a:xfrm>
            <a:off x="4362000" y="847450"/>
            <a:ext cx="420000" cy="103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4362000" y="753100"/>
            <a:ext cx="420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4085075" y="1078925"/>
            <a:ext cx="145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3699275" y="1419500"/>
            <a:ext cx="159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3809971" y="2032413"/>
            <a:ext cx="180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3746100" y="2561813"/>
            <a:ext cx="159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362002" y="3286475"/>
            <a:ext cx="1174175" cy="2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"/>
          <p:cNvSpPr txBox="1"/>
          <p:nvPr/>
        </p:nvSpPr>
        <p:spPr>
          <a:xfrm>
            <a:off x="4424400" y="3229800"/>
            <a:ext cx="1111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[Insert your text]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46763" y="152400"/>
            <a:ext cx="2450468" cy="4838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39361" y="1451163"/>
            <a:ext cx="1529049" cy="500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39350" y="2574700"/>
            <a:ext cx="1805000" cy="57452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2"/>
          <p:cNvSpPr/>
          <p:nvPr/>
        </p:nvSpPr>
        <p:spPr>
          <a:xfrm>
            <a:off x="4362000" y="847450"/>
            <a:ext cx="420000" cy="103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2"/>
          <p:cNvSpPr txBox="1"/>
          <p:nvPr/>
        </p:nvSpPr>
        <p:spPr>
          <a:xfrm>
            <a:off x="4362000" y="753100"/>
            <a:ext cx="420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"/>
          <p:cNvSpPr txBox="1"/>
          <p:nvPr/>
        </p:nvSpPr>
        <p:spPr>
          <a:xfrm>
            <a:off x="3699275" y="1419500"/>
            <a:ext cx="159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"/>
          <p:cNvSpPr txBox="1"/>
          <p:nvPr/>
        </p:nvSpPr>
        <p:spPr>
          <a:xfrm>
            <a:off x="3746100" y="2561813"/>
            <a:ext cx="159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699275" y="2060632"/>
            <a:ext cx="1809776" cy="40323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"/>
          <p:cNvSpPr txBox="1"/>
          <p:nvPr/>
        </p:nvSpPr>
        <p:spPr>
          <a:xfrm>
            <a:off x="3757071" y="2025975"/>
            <a:ext cx="180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003103" y="1123994"/>
            <a:ext cx="1533107" cy="2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2"/>
          <p:cNvSpPr txBox="1"/>
          <p:nvPr/>
        </p:nvSpPr>
        <p:spPr>
          <a:xfrm>
            <a:off x="4040425" y="1070988"/>
            <a:ext cx="145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432475" y="3289250"/>
            <a:ext cx="1059050" cy="2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"/>
          <p:cNvSpPr txBox="1"/>
          <p:nvPr/>
        </p:nvSpPr>
        <p:spPr>
          <a:xfrm>
            <a:off x="4432475" y="3236250"/>
            <a:ext cx="1014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text]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46763" y="152400"/>
            <a:ext cx="2450468" cy="4838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70219" y="2062178"/>
            <a:ext cx="1804987" cy="40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39361" y="1451163"/>
            <a:ext cx="1529049" cy="500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046174" y="1124310"/>
            <a:ext cx="1529049" cy="21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639350" y="2574700"/>
            <a:ext cx="1805000" cy="57452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3"/>
          <p:cNvSpPr/>
          <p:nvPr/>
        </p:nvSpPr>
        <p:spPr>
          <a:xfrm>
            <a:off x="4362000" y="847450"/>
            <a:ext cx="420000" cy="103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"/>
          <p:cNvSpPr txBox="1"/>
          <p:nvPr/>
        </p:nvSpPr>
        <p:spPr>
          <a:xfrm>
            <a:off x="4362000" y="753100"/>
            <a:ext cx="420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"/>
          <p:cNvSpPr txBox="1"/>
          <p:nvPr/>
        </p:nvSpPr>
        <p:spPr>
          <a:xfrm>
            <a:off x="4085075" y="1078925"/>
            <a:ext cx="145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 txBox="1"/>
          <p:nvPr/>
        </p:nvSpPr>
        <p:spPr>
          <a:xfrm>
            <a:off x="3699275" y="1419500"/>
            <a:ext cx="159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3809971" y="2032413"/>
            <a:ext cx="180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3746100" y="2561813"/>
            <a:ext cx="159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362002" y="3286475"/>
            <a:ext cx="1174175" cy="2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3"/>
          <p:cNvSpPr txBox="1"/>
          <p:nvPr/>
        </p:nvSpPr>
        <p:spPr>
          <a:xfrm>
            <a:off x="4424400" y="3229800"/>
            <a:ext cx="1111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[Insert your text]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46763" y="152400"/>
            <a:ext cx="2450468" cy="4838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39361" y="1451163"/>
            <a:ext cx="1529049" cy="500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639350" y="2574700"/>
            <a:ext cx="1805000" cy="57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/>
          <p:cNvSpPr/>
          <p:nvPr/>
        </p:nvSpPr>
        <p:spPr>
          <a:xfrm>
            <a:off x="4362000" y="847450"/>
            <a:ext cx="420000" cy="1038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highlight>
                <a:schemeClr val="lt2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4"/>
          <p:cNvSpPr txBox="1"/>
          <p:nvPr/>
        </p:nvSpPr>
        <p:spPr>
          <a:xfrm>
            <a:off x="4362000" y="753100"/>
            <a:ext cx="4200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3699275" y="1419500"/>
            <a:ext cx="159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4"/>
          <p:cNvSpPr txBox="1"/>
          <p:nvPr/>
        </p:nvSpPr>
        <p:spPr>
          <a:xfrm>
            <a:off x="3746100" y="2561813"/>
            <a:ext cx="1591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699275" y="2060632"/>
            <a:ext cx="1809776" cy="40323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4"/>
          <p:cNvSpPr txBox="1"/>
          <p:nvPr/>
        </p:nvSpPr>
        <p:spPr>
          <a:xfrm>
            <a:off x="3757071" y="2025975"/>
            <a:ext cx="180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003103" y="1123994"/>
            <a:ext cx="1533107" cy="2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4"/>
          <p:cNvSpPr txBox="1"/>
          <p:nvPr/>
        </p:nvSpPr>
        <p:spPr>
          <a:xfrm>
            <a:off x="4040425" y="1070988"/>
            <a:ext cx="1451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 here]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432475" y="3289250"/>
            <a:ext cx="1059050" cy="2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4"/>
          <p:cNvSpPr txBox="1"/>
          <p:nvPr/>
        </p:nvSpPr>
        <p:spPr>
          <a:xfrm>
            <a:off x="4432475" y="3236250"/>
            <a:ext cx="1014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[Insert your text]</a:t>
            </a:r>
            <a:endParaRPr b="0" i="0" sz="9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